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8" r:id="rId3"/>
    <p:sldId id="260" r:id="rId4"/>
    <p:sldId id="262" r:id="rId5"/>
    <p:sldId id="263" r:id="rId6"/>
    <p:sldId id="264" r:id="rId7"/>
    <p:sldId id="259" r:id="rId8"/>
    <p:sldId id="265" r:id="rId9"/>
    <p:sldId id="269" r:id="rId10"/>
    <p:sldId id="270" r:id="rId11"/>
    <p:sldId id="271" r:id="rId12"/>
    <p:sldId id="266" r:id="rId13"/>
    <p:sldId id="268" r:id="rId14"/>
    <p:sldId id="267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B6B6"/>
    <a:srgbClr val="404040"/>
    <a:srgbClr val="45DCA0"/>
    <a:srgbClr val="CA8332"/>
    <a:srgbClr val="D29E4C"/>
    <a:srgbClr val="DDB66B"/>
    <a:srgbClr val="FBFBFB"/>
    <a:srgbClr val="F9F9F9"/>
    <a:srgbClr val="EEEEEE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652" autoAdjust="0"/>
  </p:normalViewPr>
  <p:slideViewPr>
    <p:cSldViewPr snapToGrid="0">
      <p:cViewPr>
        <p:scale>
          <a:sx n="100" d="100"/>
          <a:sy n="100" d="100"/>
        </p:scale>
        <p:origin x="93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7D713B91-8A69-F60E-42A4-499D7CE9E8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A14F43D-EE20-83BF-CC8B-538BF34546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6907E-1E89-4B9E-92AC-79A0CDCF70FB}" type="datetimeFigureOut">
              <a:rPr lang="fr-FR" smtClean="0"/>
              <a:t>19/02/2023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F3C088-F3E3-77C5-9D4C-3E42DBA0D8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Nicolas Terwagne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C7FD36-570E-DB10-1177-FD94CF0407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61B79-C38F-40D0-9B32-1FD1413964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178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ACEF5-A4F3-44DE-AF22-9101103DB0C6}" type="datetimeFigureOut">
              <a:rPr lang="fr-FR" smtClean="0"/>
              <a:t>19/02/2023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Nicolas Terwagne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E59D1C-67B5-49EA-A416-B6C7BCAD0C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17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6296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8546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5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5586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474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Qui : Moi pendant la formation pendant les heures prévues le mercredi.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Quoi :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Boohthai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est un site de réservation d'hôtel, d'activité et de restaurant, pour aider les voyageurs à planifier leur voyage plus facilement et rapidement.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Pourquoi : Pour simplifier le processus de réservation en ligne pour les visiteurs de la Thaïlande en offrant une plateforme simple et efficace.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Combien : En utilisant des ressources open source et des outils gratuits autant que possible et seul, mais avec l'aide des formateurs durant la formation.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Comment : Grâce à HTML/CSS/JS/PHP et grâce aux cours et au formateur lors de la formation.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Quand : Le projet devrait être fini pendant la formation, les mercredis après-midi et le week-end.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Où : Le site sera en ligne donc partout et sera développé à La Fabrique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Num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et chez moi.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212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Force :  	-Solide base en Html /</a:t>
            </a:r>
            <a:r>
              <a:rPr lang="fr-FR" dirty="0" err="1"/>
              <a:t>Css</a:t>
            </a:r>
            <a:endParaRPr lang="fr-FR" dirty="0"/>
          </a:p>
          <a:p>
            <a:r>
              <a:rPr lang="fr-FR" dirty="0"/>
              <a:t>	-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Bonne compréhension des besoins des voyageurs visitant la Thaïlande</a:t>
            </a: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	-Logo unique </a:t>
            </a:r>
          </a:p>
          <a:p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Faiblesses :	-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Php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, ce qui peu limite les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fonctionnalite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du site</a:t>
            </a: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	-Manque de temps avec que les mercredi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apres-midi</a:t>
            </a:r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	-Le marché des réservations d'hôtels peut être très compétitif, avec des concurrents bien établis.</a:t>
            </a:r>
          </a:p>
          <a:p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Opportunités: 	-Le marché du tourisme en Thaïlande est en constante expansion</a:t>
            </a: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	-Les voyageurs cherchent de plus en plus à réserver des voyages en ligne</a:t>
            </a:r>
          </a:p>
          <a:p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Menaces: 	-Les concurrents bien établis peuvent offrir des offres de prix plus attractives</a:t>
            </a: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	-Les problèmes de fiabilité ou de qualité des services de l'hôtel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5628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Spécifique:	-site web de réservation d'hôtels, d'activités et de restaurants, aider les gens a planifier leur voyage </a:t>
            </a:r>
          </a:p>
          <a:p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Mesurable: 	- Le développement de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BoohThai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est conçu pour s'aligner avec votre formation de développement web et web mobile,</a:t>
            </a:r>
          </a:p>
          <a:p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Atteignable:	-Le développement de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BoohThai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est réalisé dans le cadre de votre formation de développement web et web mobile, avec un calendrier et des objectifs clairs pour chaque étape du projet</a:t>
            </a:r>
          </a:p>
          <a:p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Pertinent:	-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BoohThai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répond à un besoin de marché pour une plateforme de réservation en ligne facile à utiliser, offrant des fonctionnalités avancées pour la recherche et la réservation</a:t>
            </a:r>
          </a:p>
          <a:p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Temporel:	- Je travaille actuellement sur le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developpement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du site et je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prevois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de le terminer avant la fin de la formation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782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937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3331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742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4522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636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15AA69-2B22-8E0A-F9F3-FE90ABB9E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A1DFF9-395A-11D5-A266-B7D911CF14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0C8429-39CF-BBDC-7A5F-193DB589E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1617-BFAB-4429-8333-B4DF466BEB10}" type="datetime1">
              <a:rPr lang="fr-FR" smtClean="0"/>
              <a:t>19/02/2023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1DEA57-616C-4892-8AEB-03634636A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927E0C-45E2-9696-BEB6-1908E3421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336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3640F5-B3E1-2951-A10F-D15D3308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E8867AB-FD43-D8E1-FEAE-F31B970A9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77D7B0-2353-443F-7B76-8DD5BA907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85F8-21B4-4762-9207-908102AC01BF}" type="datetime1">
              <a:rPr lang="fr-FR" smtClean="0"/>
              <a:t>19/02/2023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8D5C8E-34F0-3131-395D-C1782F65F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FC69BA-75F2-3B41-2E90-4DB88045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44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0481645-A415-DD17-CF4C-D60EEF8D80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41D0EDA-297C-ACC2-3808-6953694E4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3DF4B1-B17A-A110-ECB1-25D2A3E4C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B815-9654-485C-A280-F5D898FA87C3}" type="datetime1">
              <a:rPr lang="fr-FR" smtClean="0"/>
              <a:t>19/02/2023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C7A9E5-CB88-D8C9-27ED-146FF184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F5728B-0950-C4F4-2086-0CFAFD53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803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D759E7-53CC-55FB-C540-FEA3127BB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25007E-8849-9ED6-99D6-5B780AAF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1FC617-BE02-4C50-7B0B-40C355EEA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3AF51-9C2C-4353-B605-0E59C74817E1}" type="datetime1">
              <a:rPr lang="fr-FR" smtClean="0"/>
              <a:t>19/02/2023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B79A3A-B0B4-CA3D-7B1C-0E58B5828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A6B588-FD5A-A9C2-3391-5A2DF9BE5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7582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B82F7B-ECE5-583E-1317-D2F32C765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CC76F46-03E8-C1C0-194A-5F39B9480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F3825E-F8B8-98CA-87CF-D828BC0E7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F35AA-F42A-42B2-8BCA-CA64997317AA}" type="datetime1">
              <a:rPr lang="fr-FR" smtClean="0"/>
              <a:t>19/02/2023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36C8CE-8DD7-763E-7726-7AA4730A2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B4F594-1934-9254-4348-3F28C83CF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2679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45ADD5-20B6-7933-955B-482EF2A2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EF9DFE-5F40-6B6E-8B3E-4DA021C5A3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0B9689F-4913-7E6D-78C6-C9F4CECA8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90FE9D-7AA5-82AB-54D3-01C6B999B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B206F-01EB-4209-90C7-254C5BEC1D16}" type="datetime1">
              <a:rPr lang="fr-FR" smtClean="0"/>
              <a:t>19/02/2023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5574D28-1A11-3DF8-4CF7-F2F458DD7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7DB1D26-AD8E-9BB4-05E6-3D0CA8792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35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A62181-7784-FB2F-2492-9497E97D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E95E424-2140-6DA8-4444-1C89F7D57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29F73F9-CA61-37BA-88E9-7A3AB0FF3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9C0BD3C-2C6A-3830-49DB-792D76B4F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EF20771-9083-F3C8-CC79-36EBEA1E57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0D84AFB-7E8E-A826-EEE2-1E6CABD66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B2481-3907-424F-8A7C-A2A5CA7DF175}" type="datetime1">
              <a:rPr lang="fr-FR" smtClean="0"/>
              <a:t>19/02/2023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14AC244-54A5-3009-4FD3-497E8FF7E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396584E-8185-D6BB-CE74-75CC88E1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3341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FE6420-8667-13BC-6505-C7165965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46AB74-9F5C-204A-A047-56B135924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3971E-978A-43D8-B3F9-53713CC5E7EC}" type="datetime1">
              <a:rPr lang="fr-FR" smtClean="0"/>
              <a:t>19/02/2023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257E135-FA05-68B8-B7B3-B9AD38D05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0497BF0-A07C-4084-718D-F80350277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26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F138D4D-1F57-0178-312D-5E95E451A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5F0E-7AC7-498F-AACC-4982F30378D5}" type="datetime1">
              <a:rPr lang="fr-FR" smtClean="0"/>
              <a:t>19/02/2023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0C0CA63-3DBD-F708-F706-120300D6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5C5954-7D31-AB81-5FB7-CE2130FEE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5980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CAF8C6-56F0-55C3-E2CD-A318C3031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624089-545C-6BBF-163C-882197926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9B3D580-94F9-4E89-FBC5-267E45A4FB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B277D4-62A4-350F-9941-B08CC1FFD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27C84-C607-4596-A5F4-8000BE843A03}" type="datetime1">
              <a:rPr lang="fr-FR" smtClean="0"/>
              <a:t>19/02/2023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6EB1404-36A2-98D6-CF58-23957BA65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D00693B-1556-11EC-29DB-701B2FEE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799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8F1459-9BC9-5625-F2E5-1DBBD979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BB36A2C-5DC1-1C56-DFDC-ADD9203EFB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DE0015-2415-243D-0DAA-073F91F91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AB0A312-2285-B2F7-0346-E3A8ECC55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4CF6A-63F1-4684-B847-7DA02F2D46A3}" type="datetime1">
              <a:rPr lang="fr-FR" smtClean="0"/>
              <a:t>19/02/2023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F1D5E9-19CF-17FA-9890-C5A397F9E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B6AC3D4-2AE8-C1F4-B506-088E2645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495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9DD4086-C543-409B-2728-EC54C36CE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5BAE9D-5382-1B95-852D-2BBDC8500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9FF663-EDE6-FDF4-F953-9DFB3F6A01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36686-CF1A-422E-B950-7D0C1154DDDE}" type="datetime1">
              <a:rPr lang="fr-FR" smtClean="0"/>
              <a:t>19/02/2023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E052B1-4ECD-5560-42C2-38EB3FED5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Page-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78BA04-7B0F-9A99-37D7-69DE30DC0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170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sv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43282A-F989-6AED-DA37-A56A6C7E4853}"/>
              </a:ext>
            </a:extLst>
          </p:cNvPr>
          <p:cNvSpPr/>
          <p:nvPr/>
        </p:nvSpPr>
        <p:spPr>
          <a:xfrm>
            <a:off x="3470245" y="765810"/>
            <a:ext cx="5251509" cy="4999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04286"/>
            <a:ext cx="9144000" cy="1655762"/>
          </a:xfrm>
        </p:spPr>
        <p:txBody>
          <a:bodyPr>
            <a:normAutofit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1</a:t>
            </a:fld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051" y="-5715"/>
            <a:ext cx="6017895" cy="601789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2A1FCEF-CEA4-5002-9647-804C35124DA7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DE08AB3-4383-BB16-CB94-5B5E4266E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28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10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734B0F97-FA51-C96A-A428-E965364CE228}"/>
              </a:ext>
            </a:extLst>
          </p:cNvPr>
          <p:cNvSpPr txBox="1"/>
          <p:nvPr/>
        </p:nvSpPr>
        <p:spPr>
          <a:xfrm>
            <a:off x="3596758" y="465589"/>
            <a:ext cx="49984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Maquette: desktop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EAFB5E-D0D2-8F04-F06C-2EA603A5972C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A0945A4-0B87-1053-10A3-1B20D12B7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35E30CF2-1781-445A-CB10-93F48D652241}"/>
              </a:ext>
            </a:extLst>
          </p:cNvPr>
          <p:cNvSpPr txBox="1"/>
          <p:nvPr/>
        </p:nvSpPr>
        <p:spPr>
          <a:xfrm>
            <a:off x="5712720" y="1204253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nter" panose="02000503000000020004" pitchFamily="2" charset="0"/>
                <a:ea typeface="Inter" panose="02000503000000020004" pitchFamily="2" charset="0"/>
              </a:rPr>
              <a:t>Hôtel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6219A15-0FFD-1D47-6F58-DE1196FE3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371" y="1528179"/>
            <a:ext cx="3213654" cy="395198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B3F4FBC-1F04-820A-52A4-CEE481104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494" y="2131046"/>
            <a:ext cx="3247007" cy="412631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40EC58D-213B-A3A4-D17B-E39377AC7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7970" y="2131046"/>
            <a:ext cx="3248418" cy="1868483"/>
          </a:xfrm>
          <a:prstGeom prst="rect">
            <a:avLst/>
          </a:prstGeom>
        </p:spPr>
      </p:pic>
      <p:cxnSp>
        <p:nvCxnSpPr>
          <p:cNvPr id="18" name="Connecteur : en arc 17">
            <a:extLst>
              <a:ext uri="{FF2B5EF4-FFF2-40B4-BE49-F238E27FC236}">
                <a16:creationId xmlns:a16="http://schemas.microsoft.com/office/drawing/2014/main" id="{CB0A51C7-F818-7D98-9529-BAC7B75959D6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529513" y="3065288"/>
            <a:ext cx="678457" cy="625650"/>
          </a:xfrm>
          <a:prstGeom prst="curvedConnector3">
            <a:avLst/>
          </a:prstGeom>
          <a:ln>
            <a:solidFill>
              <a:srgbClr val="B6B6B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372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11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734B0F97-FA51-C96A-A428-E965364CE228}"/>
              </a:ext>
            </a:extLst>
          </p:cNvPr>
          <p:cNvSpPr txBox="1"/>
          <p:nvPr/>
        </p:nvSpPr>
        <p:spPr>
          <a:xfrm>
            <a:off x="3596758" y="465589"/>
            <a:ext cx="49103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Maquette: tablette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EAFB5E-D0D2-8F04-F06C-2EA603A5972C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A0945A4-0B87-1053-10A3-1B20D12B7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35E30CF2-1781-445A-CB10-93F48D652241}"/>
              </a:ext>
            </a:extLst>
          </p:cNvPr>
          <p:cNvSpPr txBox="1"/>
          <p:nvPr/>
        </p:nvSpPr>
        <p:spPr>
          <a:xfrm>
            <a:off x="5608526" y="120425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nter" panose="02000503000000020004" pitchFamily="2" charset="0"/>
                <a:ea typeface="Inter" panose="02000503000000020004" pitchFamily="2" charset="0"/>
              </a:rPr>
              <a:t>Accueil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1AD2D4-8B51-0E10-337D-DA1C6CC38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319" y="1573585"/>
            <a:ext cx="2081918" cy="399457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EAE881C-6C1C-C83F-1DD9-6F2F0F456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9524" y="2995102"/>
            <a:ext cx="2112952" cy="289837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AE1731F-D1D5-7D14-7A01-4448A903E7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0763" y="3570872"/>
            <a:ext cx="2110908" cy="261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12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734B0F97-FA51-C96A-A428-E965364CE228}"/>
              </a:ext>
            </a:extLst>
          </p:cNvPr>
          <p:cNvSpPr txBox="1"/>
          <p:nvPr/>
        </p:nvSpPr>
        <p:spPr>
          <a:xfrm>
            <a:off x="3369933" y="465589"/>
            <a:ext cx="54521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Planification: GANTT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EAFB5E-D0D2-8F04-F06C-2EA603A5972C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BF6A4EA-3675-08F6-9C48-11B4CEDD6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890" y="1530552"/>
            <a:ext cx="5072220" cy="48071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37E7313-7E2C-9ED7-24F1-9E2DAF524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54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13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734B0F97-FA51-C96A-A428-E965364CE228}"/>
              </a:ext>
            </a:extLst>
          </p:cNvPr>
          <p:cNvSpPr txBox="1"/>
          <p:nvPr/>
        </p:nvSpPr>
        <p:spPr>
          <a:xfrm>
            <a:off x="3950219" y="465589"/>
            <a:ext cx="42915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Planification: KB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EAFB5E-D0D2-8F04-F06C-2EA603A5972C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D340EB-B0CF-150C-BE8E-C4759E906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124" y="1411403"/>
            <a:ext cx="9683752" cy="46657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A3056F5-C228-634A-48D4-B197EF0AA1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78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EBF649E-26AB-2ABE-C306-5378FDB0B81C}"/>
              </a:ext>
            </a:extLst>
          </p:cNvPr>
          <p:cNvSpPr/>
          <p:nvPr/>
        </p:nvSpPr>
        <p:spPr>
          <a:xfrm>
            <a:off x="2706249" y="1524000"/>
            <a:ext cx="7236037" cy="4688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14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734B0F97-FA51-C96A-A428-E965364CE228}"/>
              </a:ext>
            </a:extLst>
          </p:cNvPr>
          <p:cNvSpPr txBox="1"/>
          <p:nvPr/>
        </p:nvSpPr>
        <p:spPr>
          <a:xfrm>
            <a:off x="5275102" y="465589"/>
            <a:ext cx="16417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Outils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EAFB5E-D0D2-8F04-F06C-2EA603A5972C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18E281A2-4C00-5B41-C6CA-7749741FA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6194" y="5386504"/>
            <a:ext cx="1905000" cy="2857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0CBF7A-B701-CB5F-8095-67073D69A5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201" y="1939652"/>
            <a:ext cx="1263607" cy="71077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CDC0444-D7E4-C493-70C2-AE4A743296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3" y="1939652"/>
            <a:ext cx="725735" cy="67470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8833B8C-5844-9D85-EC12-6AE2E7D6CD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598" y="1942157"/>
            <a:ext cx="564508" cy="84659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14B08BA-476B-50BA-4165-A597A4B640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187" y="5159988"/>
            <a:ext cx="738781" cy="73878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A92E818-745B-C61D-E8C2-14A29DA6BE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194" y="3608558"/>
            <a:ext cx="785351" cy="78535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D44673C-4481-7CCF-67BC-EBEE08AA8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603" y="3608557"/>
            <a:ext cx="556802" cy="78535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E0B5B53-281B-6350-BD0B-109C7776CE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018" y="5045214"/>
            <a:ext cx="1319295" cy="68258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44182ED-38A3-1D4A-545B-AC5AC08D1C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705" y="3694809"/>
            <a:ext cx="1263608" cy="68245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9A861D9-46B4-F13B-ECCC-23307A5CF2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48" y="1939652"/>
            <a:ext cx="961321" cy="96132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216F690-3160-2D22-DB09-CA595F1651F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597" y="3711836"/>
            <a:ext cx="714829" cy="71482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E1144E4-B4A5-D2F3-F9BF-169F0C7A52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4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2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69D40DC-C57C-BC0A-2886-9D20BB39508F}"/>
              </a:ext>
            </a:extLst>
          </p:cNvPr>
          <p:cNvSpPr txBox="1"/>
          <p:nvPr/>
        </p:nvSpPr>
        <p:spPr>
          <a:xfrm>
            <a:off x="4835078" y="465589"/>
            <a:ext cx="25218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Contexte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4C383B-7981-E8D0-2D5E-E26693ABE3A4}"/>
              </a:ext>
            </a:extLst>
          </p:cNvPr>
          <p:cNvSpPr/>
          <p:nvPr/>
        </p:nvSpPr>
        <p:spPr>
          <a:xfrm>
            <a:off x="931177" y="2028297"/>
            <a:ext cx="10368793" cy="3273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E0AB00E-1B8A-E520-5C39-08B2778F71FE}"/>
              </a:ext>
            </a:extLst>
          </p:cNvPr>
          <p:cNvSpPr txBox="1"/>
          <p:nvPr/>
        </p:nvSpPr>
        <p:spPr>
          <a:xfrm>
            <a:off x="1043976" y="2256639"/>
            <a:ext cx="1010404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Site web de réservation d'hôtels, activités et restaurants en Thaïlande</a:t>
            </a:r>
          </a:p>
          <a:p>
            <a:pPr algn="l"/>
            <a:endParaRPr lang="fr-FR" b="0" i="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Objectif : offrir une expérience de réservation facile et rapide</a:t>
            </a:r>
          </a:p>
          <a:p>
            <a:pPr algn="l"/>
            <a:endParaRPr lang="fr-FR" b="0" i="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Fonctionnalités : page d'accueil, pages spécifiques pour chaque hôtel, page de recherche</a:t>
            </a:r>
          </a:p>
          <a:p>
            <a:pPr algn="l"/>
            <a:r>
              <a:rPr lang="fr-FR" dirty="0"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fr-FR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avec filtres, commentaires et évaluations d'utilisateurs</a:t>
            </a:r>
          </a:p>
          <a:p>
            <a:pPr algn="l"/>
            <a:endParaRPr lang="fr-FR" b="0" i="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Logo unique qui peut être interprété de différentes façons selon les personnes.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b="0" i="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Objectif final : offrir une expérience de voyage agréable en Thaïlande.</a:t>
            </a:r>
          </a:p>
          <a:p>
            <a:pPr algn="l"/>
            <a:endParaRPr lang="fr-FR" b="0" i="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18A526C-E167-92A8-FF9B-7EC0E8AA15BF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EBC5DB3-BFBE-2A0C-A372-28FACD6B6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3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69D40DC-C57C-BC0A-2886-9D20BB39508F}"/>
              </a:ext>
            </a:extLst>
          </p:cNvPr>
          <p:cNvSpPr txBox="1"/>
          <p:nvPr/>
        </p:nvSpPr>
        <p:spPr>
          <a:xfrm>
            <a:off x="4806351" y="465589"/>
            <a:ext cx="25619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Quintilien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4453BC-272D-43DA-EBB6-B15622D9476F}"/>
              </a:ext>
            </a:extLst>
          </p:cNvPr>
          <p:cNvSpPr/>
          <p:nvPr/>
        </p:nvSpPr>
        <p:spPr>
          <a:xfrm>
            <a:off x="5133975" y="3429000"/>
            <a:ext cx="1924049" cy="1047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92C5492-061A-4EE4-1015-C7523336D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300" y="3465000"/>
            <a:ext cx="993249" cy="99324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7844867-4F7B-6446-BFFF-333CE771FFF4}"/>
              </a:ext>
            </a:extLst>
          </p:cNvPr>
          <p:cNvSpPr txBox="1"/>
          <p:nvPr/>
        </p:nvSpPr>
        <p:spPr>
          <a:xfrm>
            <a:off x="5977101" y="3798986"/>
            <a:ext cx="12545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latin typeface="Balsamiq Sans" panose="02000603000000000000" pitchFamily="2" charset="0"/>
              </a:rPr>
              <a:t>BoohThai</a:t>
            </a:r>
            <a:endParaRPr lang="fr-FR" sz="1500" dirty="0">
              <a:latin typeface="Balsamiq Sans" panose="02000603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93EEC6-2EB2-A357-B787-0C388DEF93BD}"/>
              </a:ext>
            </a:extLst>
          </p:cNvPr>
          <p:cNvSpPr/>
          <p:nvPr/>
        </p:nvSpPr>
        <p:spPr>
          <a:xfrm>
            <a:off x="5133975" y="1737786"/>
            <a:ext cx="1924049" cy="1047750"/>
          </a:xfrm>
          <a:prstGeom prst="rect">
            <a:avLst/>
          </a:prstGeom>
          <a:solidFill>
            <a:srgbClr val="DDB66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Qui 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539F6F-284A-9B28-5E01-D446E7158778}"/>
              </a:ext>
            </a:extLst>
          </p:cNvPr>
          <p:cNvSpPr/>
          <p:nvPr/>
        </p:nvSpPr>
        <p:spPr>
          <a:xfrm>
            <a:off x="7753348" y="2506736"/>
            <a:ext cx="1924049" cy="1047750"/>
          </a:xfrm>
          <a:prstGeom prst="rect">
            <a:avLst/>
          </a:prstGeom>
          <a:solidFill>
            <a:srgbClr val="45DCA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FA1C74-52F6-FF4C-2150-7BF51DB786A4}"/>
              </a:ext>
            </a:extLst>
          </p:cNvPr>
          <p:cNvSpPr/>
          <p:nvPr/>
        </p:nvSpPr>
        <p:spPr>
          <a:xfrm>
            <a:off x="7753347" y="4332214"/>
            <a:ext cx="1924049" cy="10477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CFCA89-7183-1DE6-C087-6578106DF056}"/>
              </a:ext>
            </a:extLst>
          </p:cNvPr>
          <p:cNvSpPr/>
          <p:nvPr/>
        </p:nvSpPr>
        <p:spPr>
          <a:xfrm>
            <a:off x="5154013" y="5120214"/>
            <a:ext cx="1924049" cy="1047750"/>
          </a:xfrm>
          <a:prstGeom prst="rect">
            <a:avLst/>
          </a:prstGeom>
          <a:solidFill>
            <a:srgbClr val="DDB66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4F8472-8C47-B1AE-A920-1D8C91FF3581}"/>
              </a:ext>
            </a:extLst>
          </p:cNvPr>
          <p:cNvSpPr/>
          <p:nvPr/>
        </p:nvSpPr>
        <p:spPr>
          <a:xfrm>
            <a:off x="2554679" y="2506736"/>
            <a:ext cx="1924049" cy="10477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A84662-D952-EDFF-5527-E82C124EBBBB}"/>
              </a:ext>
            </a:extLst>
          </p:cNvPr>
          <p:cNvSpPr/>
          <p:nvPr/>
        </p:nvSpPr>
        <p:spPr>
          <a:xfrm>
            <a:off x="2554678" y="4332214"/>
            <a:ext cx="1924049" cy="1047750"/>
          </a:xfrm>
          <a:prstGeom prst="rect">
            <a:avLst/>
          </a:prstGeom>
          <a:solidFill>
            <a:srgbClr val="45DCA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bg1"/>
              </a:solidFill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EA5A08C6-4377-A395-612D-9861D1ADD1F4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V="1">
            <a:off x="6096000" y="2785536"/>
            <a:ext cx="0" cy="64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0C20A78-3076-A6CE-96DB-820F125947DA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058024" y="3030611"/>
            <a:ext cx="695324" cy="398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AF9419DD-8578-4119-657C-62FA356207D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078062" y="4476750"/>
            <a:ext cx="675285" cy="379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AC4C18C4-D5FD-3BA1-9BCC-92DF5E8AB2F2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4478728" y="3030611"/>
            <a:ext cx="655247" cy="398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2E2B9355-E4E3-FC8C-8B03-B7AD1E09DAD3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4478727" y="4476750"/>
            <a:ext cx="655248" cy="379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F73064FA-C2C0-0C95-6AC4-981961408C77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6096000" y="4476750"/>
            <a:ext cx="20038" cy="64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DE391EED-06D4-32DE-828A-8F6FA6B15F17}"/>
              </a:ext>
            </a:extLst>
          </p:cNvPr>
          <p:cNvSpPr txBox="1"/>
          <p:nvPr/>
        </p:nvSpPr>
        <p:spPr>
          <a:xfrm>
            <a:off x="7922867" y="4640645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Pourquoi ?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04F41E8-4B5E-5F74-F025-5191B549B7A9}"/>
              </a:ext>
            </a:extLst>
          </p:cNvPr>
          <p:cNvSpPr txBox="1"/>
          <p:nvPr/>
        </p:nvSpPr>
        <p:spPr>
          <a:xfrm>
            <a:off x="5327291" y="5428645"/>
            <a:ext cx="15985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latin typeface="Inter" panose="02000503000000020004" pitchFamily="2" charset="0"/>
                <a:ea typeface="Inter" panose="02000503000000020004" pitchFamily="2" charset="0"/>
              </a:rPr>
              <a:t>Combien ?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D781FA4-E8BE-9A39-6263-1BF83931BA13}"/>
              </a:ext>
            </a:extLst>
          </p:cNvPr>
          <p:cNvSpPr txBox="1"/>
          <p:nvPr/>
        </p:nvSpPr>
        <p:spPr>
          <a:xfrm>
            <a:off x="2664545" y="4640645"/>
            <a:ext cx="17043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Comment ?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6D4F5F3-603D-A2CE-C5DD-1BC5E5718763}"/>
              </a:ext>
            </a:extLst>
          </p:cNvPr>
          <p:cNvSpPr txBox="1"/>
          <p:nvPr/>
        </p:nvSpPr>
        <p:spPr>
          <a:xfrm>
            <a:off x="2874541" y="2815167"/>
            <a:ext cx="12843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Quand ?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156FC60-84D6-A3A6-B0D7-606B751A481B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9723373-5828-3549-05D4-642BE1FA754E}"/>
              </a:ext>
            </a:extLst>
          </p:cNvPr>
          <p:cNvSpPr txBox="1"/>
          <p:nvPr/>
        </p:nvSpPr>
        <p:spPr>
          <a:xfrm>
            <a:off x="8204656" y="2819403"/>
            <a:ext cx="1021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Quoi ?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358F94D7-6F41-10D8-721F-9845E35E9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58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4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5D3B7B9-CD10-5CCE-FA89-3FA6D1A0A9C9}"/>
              </a:ext>
            </a:extLst>
          </p:cNvPr>
          <p:cNvSpPr txBox="1"/>
          <p:nvPr/>
        </p:nvSpPr>
        <p:spPr>
          <a:xfrm>
            <a:off x="5198157" y="465589"/>
            <a:ext cx="17956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SWOT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CAD605-828E-E2D0-2672-44B4328B2928}"/>
              </a:ext>
            </a:extLst>
          </p:cNvPr>
          <p:cNvSpPr/>
          <p:nvPr/>
        </p:nvSpPr>
        <p:spPr>
          <a:xfrm>
            <a:off x="6236849" y="1655741"/>
            <a:ext cx="2429338" cy="2126145"/>
          </a:xfrm>
          <a:prstGeom prst="rect">
            <a:avLst/>
          </a:prstGeom>
          <a:solidFill>
            <a:srgbClr val="DDB66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tx1"/>
              </a:solidFill>
              <a:latin typeface="Balsamiq Sans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F723BE-5170-48A0-4B4E-B89B558900F7}"/>
              </a:ext>
            </a:extLst>
          </p:cNvPr>
          <p:cNvSpPr/>
          <p:nvPr/>
        </p:nvSpPr>
        <p:spPr>
          <a:xfrm>
            <a:off x="3683219" y="3906178"/>
            <a:ext cx="2429338" cy="2126145"/>
          </a:xfrm>
          <a:prstGeom prst="rect">
            <a:avLst/>
          </a:prstGeom>
          <a:solidFill>
            <a:srgbClr val="45DCA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EC9A5C-BB99-D0D1-0CC0-D2FA5B484D9A}"/>
              </a:ext>
            </a:extLst>
          </p:cNvPr>
          <p:cNvSpPr/>
          <p:nvPr/>
        </p:nvSpPr>
        <p:spPr>
          <a:xfrm>
            <a:off x="3683219" y="1655741"/>
            <a:ext cx="2429338" cy="21261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8ED7F4-6EFE-874C-2A8E-F648998CBD81}"/>
              </a:ext>
            </a:extLst>
          </p:cNvPr>
          <p:cNvSpPr/>
          <p:nvPr/>
        </p:nvSpPr>
        <p:spPr>
          <a:xfrm>
            <a:off x="6236849" y="3906176"/>
            <a:ext cx="2429338" cy="2126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tx1"/>
              </a:solidFill>
              <a:latin typeface="Balsamiq Sans" panose="02000603000000000000" pitchFamily="2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E58D5D8-F1A9-2EA9-864B-EBEF354D8F65}"/>
              </a:ext>
            </a:extLst>
          </p:cNvPr>
          <p:cNvSpPr txBox="1"/>
          <p:nvPr/>
        </p:nvSpPr>
        <p:spPr>
          <a:xfrm>
            <a:off x="4456100" y="1980149"/>
            <a:ext cx="8835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0" dirty="0">
                <a:solidFill>
                  <a:schemeClr val="bg1"/>
                </a:solidFill>
                <a:latin typeface="Balsamiq Sans" panose="02000603000000000000" pitchFamily="2" charset="0"/>
              </a:rPr>
              <a:t>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242E1F2-5B3E-F4C1-DDCF-BB98565F165D}"/>
              </a:ext>
            </a:extLst>
          </p:cNvPr>
          <p:cNvSpPr txBox="1"/>
          <p:nvPr/>
        </p:nvSpPr>
        <p:spPr>
          <a:xfrm>
            <a:off x="6833400" y="1984099"/>
            <a:ext cx="12362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0" dirty="0">
                <a:latin typeface="Balsamiq Sans" panose="02000603000000000000" pitchFamily="2" charset="0"/>
              </a:rPr>
              <a:t>W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70D6DB7-B09D-41AD-D186-55D62A8E4999}"/>
              </a:ext>
            </a:extLst>
          </p:cNvPr>
          <p:cNvSpPr txBox="1"/>
          <p:nvPr/>
        </p:nvSpPr>
        <p:spPr>
          <a:xfrm>
            <a:off x="4279769" y="4233375"/>
            <a:ext cx="10647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0" dirty="0">
                <a:solidFill>
                  <a:schemeClr val="bg1"/>
                </a:solidFill>
                <a:latin typeface="Balsamiq Sans" panose="02000603000000000000" pitchFamily="2" charset="0"/>
              </a:rPr>
              <a:t>O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5A8F91E-6B05-1911-7420-DB69FF7DA8AD}"/>
              </a:ext>
            </a:extLst>
          </p:cNvPr>
          <p:cNvSpPr txBox="1"/>
          <p:nvPr/>
        </p:nvSpPr>
        <p:spPr>
          <a:xfrm>
            <a:off x="7012134" y="4230584"/>
            <a:ext cx="8787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0" dirty="0">
                <a:latin typeface="Balsamiq Sans" panose="02000603000000000000" pitchFamily="2" charset="0"/>
              </a:rPr>
              <a:t>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2CC06EB-2053-1269-D00D-9AA2C4E5D23C}"/>
              </a:ext>
            </a:extLst>
          </p:cNvPr>
          <p:cNvSpPr txBox="1"/>
          <p:nvPr/>
        </p:nvSpPr>
        <p:spPr>
          <a:xfrm>
            <a:off x="4515410" y="3303588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Forces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5A786FC-68C8-8B30-6993-325DE52534E4}"/>
              </a:ext>
            </a:extLst>
          </p:cNvPr>
          <p:cNvSpPr txBox="1"/>
          <p:nvPr/>
        </p:nvSpPr>
        <p:spPr>
          <a:xfrm>
            <a:off x="6910342" y="330358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Inter" panose="02000503000000020004" pitchFamily="2" charset="0"/>
                <a:ea typeface="Inter" panose="02000503000000020004" pitchFamily="2" charset="0"/>
              </a:rPr>
              <a:t>Faiblesses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D4F6C98-4BCB-9832-9FC7-84534F29EEB9}"/>
              </a:ext>
            </a:extLst>
          </p:cNvPr>
          <p:cNvSpPr txBox="1"/>
          <p:nvPr/>
        </p:nvSpPr>
        <p:spPr>
          <a:xfrm>
            <a:off x="4249311" y="5550623"/>
            <a:ext cx="129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Opportunités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87358E3-704E-71CB-090D-EF417FADD154}"/>
              </a:ext>
            </a:extLst>
          </p:cNvPr>
          <p:cNvSpPr txBox="1"/>
          <p:nvPr/>
        </p:nvSpPr>
        <p:spPr>
          <a:xfrm>
            <a:off x="6973661" y="5554022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Inter" panose="02000503000000020004" pitchFamily="2" charset="0"/>
                <a:ea typeface="Inter" panose="02000503000000020004" pitchFamily="2" charset="0"/>
              </a:rPr>
              <a:t>Menaces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5E95574-8D66-D95B-9917-7D2A9D9F9A57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90AD019-7808-08B6-1E24-6A0049746E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13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131B09E-B3E2-1E2D-B333-100A2CE451BC}"/>
              </a:ext>
            </a:extLst>
          </p:cNvPr>
          <p:cNvSpPr/>
          <p:nvPr/>
        </p:nvSpPr>
        <p:spPr>
          <a:xfrm>
            <a:off x="1113736" y="1780025"/>
            <a:ext cx="1717356" cy="40149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5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5D3B7B9-CD10-5CCE-FA89-3FA6D1A0A9C9}"/>
              </a:ext>
            </a:extLst>
          </p:cNvPr>
          <p:cNvSpPr txBox="1"/>
          <p:nvPr/>
        </p:nvSpPr>
        <p:spPr>
          <a:xfrm>
            <a:off x="5198157" y="465589"/>
            <a:ext cx="20617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SMART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CAD605-828E-E2D0-2672-44B4328B2928}"/>
              </a:ext>
            </a:extLst>
          </p:cNvPr>
          <p:cNvSpPr/>
          <p:nvPr/>
        </p:nvSpPr>
        <p:spPr>
          <a:xfrm>
            <a:off x="5340672" y="1780028"/>
            <a:ext cx="1717356" cy="4014982"/>
          </a:xfrm>
          <a:prstGeom prst="rect">
            <a:avLst/>
          </a:prstGeom>
          <a:solidFill>
            <a:srgbClr val="DDB66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tx1"/>
              </a:solidFill>
              <a:latin typeface="Balsamiq Sans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F723BE-5170-48A0-4B4E-B89B558900F7}"/>
              </a:ext>
            </a:extLst>
          </p:cNvPr>
          <p:cNvSpPr/>
          <p:nvPr/>
        </p:nvSpPr>
        <p:spPr>
          <a:xfrm>
            <a:off x="3238795" y="1780028"/>
            <a:ext cx="1717356" cy="4014982"/>
          </a:xfrm>
          <a:prstGeom prst="rect">
            <a:avLst/>
          </a:prstGeom>
          <a:solidFill>
            <a:srgbClr val="45DCA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8ED7F4-6EFE-874C-2A8E-F648998CBD81}"/>
              </a:ext>
            </a:extLst>
          </p:cNvPr>
          <p:cNvSpPr/>
          <p:nvPr/>
        </p:nvSpPr>
        <p:spPr>
          <a:xfrm>
            <a:off x="7442549" y="1780029"/>
            <a:ext cx="1717356" cy="40149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tx1"/>
              </a:solidFill>
              <a:latin typeface="Balsamiq Sans" panose="02000603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A9A1EF-113D-D863-7A9C-4AFD58FE2494}"/>
              </a:ext>
            </a:extLst>
          </p:cNvPr>
          <p:cNvSpPr/>
          <p:nvPr/>
        </p:nvSpPr>
        <p:spPr>
          <a:xfrm>
            <a:off x="9544426" y="1780028"/>
            <a:ext cx="1717356" cy="40149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CF09294-0269-9DD5-6277-2F64A6A212DD}"/>
              </a:ext>
            </a:extLst>
          </p:cNvPr>
          <p:cNvSpPr txBox="1"/>
          <p:nvPr/>
        </p:nvSpPr>
        <p:spPr>
          <a:xfrm>
            <a:off x="1553808" y="1780028"/>
            <a:ext cx="8835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0" dirty="0">
                <a:solidFill>
                  <a:schemeClr val="bg1"/>
                </a:solidFill>
                <a:latin typeface="Balsamiq Sans" panose="02000603000000000000" pitchFamily="2" charset="0"/>
              </a:rPr>
              <a:t>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0235E84-7CCB-B265-992E-C406700E944B}"/>
              </a:ext>
            </a:extLst>
          </p:cNvPr>
          <p:cNvSpPr txBox="1"/>
          <p:nvPr/>
        </p:nvSpPr>
        <p:spPr>
          <a:xfrm>
            <a:off x="3507407" y="1780028"/>
            <a:ext cx="11801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0" dirty="0">
                <a:solidFill>
                  <a:schemeClr val="bg1"/>
                </a:solidFill>
                <a:latin typeface="Balsamiq Sans" panose="02000603000000000000" pitchFamily="2" charset="0"/>
              </a:rPr>
              <a:t>M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2DB5C07-0012-6FCB-1C5B-641E08138CA6}"/>
              </a:ext>
            </a:extLst>
          </p:cNvPr>
          <p:cNvSpPr txBox="1"/>
          <p:nvPr/>
        </p:nvSpPr>
        <p:spPr>
          <a:xfrm>
            <a:off x="5784054" y="1780028"/>
            <a:ext cx="8899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0" dirty="0">
                <a:latin typeface="Balsamiq Sans" panose="02000603000000000000" pitchFamily="2" charset="0"/>
              </a:rPr>
              <a:t>A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FEFFD2A-3763-D340-CA85-66FA3B8EABBC}"/>
              </a:ext>
            </a:extLst>
          </p:cNvPr>
          <p:cNvSpPr txBox="1"/>
          <p:nvPr/>
        </p:nvSpPr>
        <p:spPr>
          <a:xfrm>
            <a:off x="7798525" y="1780028"/>
            <a:ext cx="10054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0" dirty="0">
                <a:latin typeface="Balsamiq Sans" panose="02000603000000000000" pitchFamily="2" charset="0"/>
              </a:rPr>
              <a:t>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06BDC04-C096-FEC3-F7B5-040E1BC668A0}"/>
              </a:ext>
            </a:extLst>
          </p:cNvPr>
          <p:cNvSpPr txBox="1"/>
          <p:nvPr/>
        </p:nvSpPr>
        <p:spPr>
          <a:xfrm>
            <a:off x="9990686" y="1780028"/>
            <a:ext cx="8787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0" dirty="0">
                <a:solidFill>
                  <a:schemeClr val="bg1"/>
                </a:solidFill>
                <a:latin typeface="Balsamiq Sans" panose="02000603000000000000" pitchFamily="2" charset="0"/>
              </a:rPr>
              <a:t>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4F0AB66-F1BD-DB2A-B00C-F78A5BD9B87F}"/>
              </a:ext>
            </a:extLst>
          </p:cNvPr>
          <p:cNvSpPr txBox="1"/>
          <p:nvPr/>
        </p:nvSpPr>
        <p:spPr>
          <a:xfrm rot="16200000">
            <a:off x="1197940" y="4011211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Spécifique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FC0AB45-4C1C-E949-BF7D-D364A6AE0213}"/>
              </a:ext>
            </a:extLst>
          </p:cNvPr>
          <p:cNvSpPr txBox="1"/>
          <p:nvPr/>
        </p:nvSpPr>
        <p:spPr>
          <a:xfrm rot="16200000">
            <a:off x="3305430" y="4016821"/>
            <a:ext cx="15840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Mesurable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79BDB69-A832-3245-EFC9-E8A091D02982}"/>
              </a:ext>
            </a:extLst>
          </p:cNvPr>
          <p:cNvSpPr txBox="1"/>
          <p:nvPr/>
        </p:nvSpPr>
        <p:spPr>
          <a:xfrm rot="16200000">
            <a:off x="5347199" y="4022431"/>
            <a:ext cx="17155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latin typeface="Inter" panose="02000503000000020004" pitchFamily="2" charset="0"/>
                <a:ea typeface="Inter" panose="02000503000000020004" pitchFamily="2" charset="0"/>
              </a:rPr>
              <a:t>Atteignable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C5A64B4-C12D-99C6-9662-F98651252FDC}"/>
              </a:ext>
            </a:extLst>
          </p:cNvPr>
          <p:cNvSpPr txBox="1"/>
          <p:nvPr/>
        </p:nvSpPr>
        <p:spPr>
          <a:xfrm rot="16200000">
            <a:off x="7599754" y="3951099"/>
            <a:ext cx="1402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latin typeface="Inter" panose="02000503000000020004" pitchFamily="2" charset="0"/>
                <a:ea typeface="Inter" panose="02000503000000020004" pitchFamily="2" charset="0"/>
              </a:rPr>
              <a:t>Pertinent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0A943EA-01AF-F90D-3DA0-612D846FBDBE}"/>
              </a:ext>
            </a:extLst>
          </p:cNvPr>
          <p:cNvSpPr txBox="1"/>
          <p:nvPr/>
        </p:nvSpPr>
        <p:spPr>
          <a:xfrm rot="16200000">
            <a:off x="9675983" y="3951099"/>
            <a:ext cx="1454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Temporel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3F80CAB-618A-4C5E-E7DC-6274C84F26D3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919FBF92-F755-4DE5-C235-0084E6DFF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34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6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5D3B7B9-CD10-5CCE-FA89-3FA6D1A0A9C9}"/>
              </a:ext>
            </a:extLst>
          </p:cNvPr>
          <p:cNvSpPr txBox="1"/>
          <p:nvPr/>
        </p:nvSpPr>
        <p:spPr>
          <a:xfrm>
            <a:off x="4221929" y="495787"/>
            <a:ext cx="37481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Arborescence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CAD605-828E-E2D0-2672-44B4328B2928}"/>
              </a:ext>
            </a:extLst>
          </p:cNvPr>
          <p:cNvSpPr/>
          <p:nvPr/>
        </p:nvSpPr>
        <p:spPr>
          <a:xfrm>
            <a:off x="3053685" y="3474718"/>
            <a:ext cx="1560562" cy="963170"/>
          </a:xfrm>
          <a:prstGeom prst="rect">
            <a:avLst/>
          </a:prstGeom>
          <a:solidFill>
            <a:srgbClr val="DDB66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tx1"/>
              </a:solidFill>
              <a:latin typeface="Balsamiq Sans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F723BE-5170-48A0-4B4E-B89B558900F7}"/>
              </a:ext>
            </a:extLst>
          </p:cNvPr>
          <p:cNvSpPr/>
          <p:nvPr/>
        </p:nvSpPr>
        <p:spPr>
          <a:xfrm>
            <a:off x="10238931" y="3474718"/>
            <a:ext cx="1560562" cy="963170"/>
          </a:xfrm>
          <a:prstGeom prst="rect">
            <a:avLst/>
          </a:prstGeom>
          <a:solidFill>
            <a:srgbClr val="45DCA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EC9A5C-BB99-D0D1-0CC0-D2FA5B484D9A}"/>
              </a:ext>
            </a:extLst>
          </p:cNvPr>
          <p:cNvSpPr/>
          <p:nvPr/>
        </p:nvSpPr>
        <p:spPr>
          <a:xfrm>
            <a:off x="5448767" y="1825748"/>
            <a:ext cx="1560562" cy="9631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8ED7F4-6EFE-874C-2A8E-F648998CBD81}"/>
              </a:ext>
            </a:extLst>
          </p:cNvPr>
          <p:cNvSpPr/>
          <p:nvPr/>
        </p:nvSpPr>
        <p:spPr>
          <a:xfrm>
            <a:off x="5446031" y="5107932"/>
            <a:ext cx="1560562" cy="9631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tx1"/>
              </a:solidFill>
              <a:latin typeface="Balsamiq Sans" panose="02000603000000000000" pitchFamily="2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3F80CAB-618A-4C5E-E7DC-6274C84F26D3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6748AB-1A14-8FCA-83A4-D3CC4740C45E}"/>
              </a:ext>
            </a:extLst>
          </p:cNvPr>
          <p:cNvSpPr/>
          <p:nvPr/>
        </p:nvSpPr>
        <p:spPr>
          <a:xfrm>
            <a:off x="10238931" y="1825748"/>
            <a:ext cx="1560562" cy="963170"/>
          </a:xfrm>
          <a:prstGeom prst="rect">
            <a:avLst/>
          </a:prstGeom>
          <a:solidFill>
            <a:srgbClr val="45DCA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7A9ADF-8F81-12AC-73FF-669C3C6588CB}"/>
              </a:ext>
            </a:extLst>
          </p:cNvPr>
          <p:cNvSpPr/>
          <p:nvPr/>
        </p:nvSpPr>
        <p:spPr>
          <a:xfrm>
            <a:off x="5448767" y="3474718"/>
            <a:ext cx="1560562" cy="963170"/>
          </a:xfrm>
          <a:prstGeom prst="rect">
            <a:avLst/>
          </a:prstGeom>
          <a:solidFill>
            <a:srgbClr val="DDB66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tx1"/>
              </a:solidFill>
              <a:latin typeface="Balsamiq Sans" panose="02000603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9F5285-6A5B-8E68-1242-898634D4C77B}"/>
              </a:ext>
            </a:extLst>
          </p:cNvPr>
          <p:cNvSpPr/>
          <p:nvPr/>
        </p:nvSpPr>
        <p:spPr>
          <a:xfrm>
            <a:off x="7848780" y="3484309"/>
            <a:ext cx="1560562" cy="963170"/>
          </a:xfrm>
          <a:prstGeom prst="rect">
            <a:avLst/>
          </a:prstGeom>
          <a:solidFill>
            <a:srgbClr val="DDB66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tx1"/>
              </a:solidFill>
              <a:latin typeface="Balsamiq Sans" panose="02000603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6C9F08-9A8E-45AA-4076-79F3FEFE19D0}"/>
              </a:ext>
            </a:extLst>
          </p:cNvPr>
          <p:cNvSpPr/>
          <p:nvPr/>
        </p:nvSpPr>
        <p:spPr>
          <a:xfrm>
            <a:off x="3050949" y="5107931"/>
            <a:ext cx="1560562" cy="9631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tx1"/>
              </a:solidFill>
              <a:latin typeface="Balsamiq Sans" panose="02000603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EB0EB1-C92D-93F4-8DCD-DA39235BFFAA}"/>
              </a:ext>
            </a:extLst>
          </p:cNvPr>
          <p:cNvSpPr/>
          <p:nvPr/>
        </p:nvSpPr>
        <p:spPr>
          <a:xfrm>
            <a:off x="7846044" y="5107931"/>
            <a:ext cx="1560562" cy="9631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tx1"/>
              </a:solidFill>
              <a:latin typeface="Balsamiq Sans" panose="02000603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183345-7222-03C2-DD5A-83EFE4032D30}"/>
              </a:ext>
            </a:extLst>
          </p:cNvPr>
          <p:cNvSpPr/>
          <p:nvPr/>
        </p:nvSpPr>
        <p:spPr>
          <a:xfrm>
            <a:off x="648139" y="3474718"/>
            <a:ext cx="1560562" cy="9631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B5C782-F339-3018-CEB0-A883F39339CA}"/>
              </a:ext>
            </a:extLst>
          </p:cNvPr>
          <p:cNvSpPr/>
          <p:nvPr/>
        </p:nvSpPr>
        <p:spPr>
          <a:xfrm>
            <a:off x="658603" y="1825748"/>
            <a:ext cx="1560562" cy="9631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E289F8E-61B0-2DC3-F386-A295F6EEB93B}"/>
              </a:ext>
            </a:extLst>
          </p:cNvPr>
          <p:cNvSpPr txBox="1"/>
          <p:nvPr/>
        </p:nvSpPr>
        <p:spPr>
          <a:xfrm>
            <a:off x="5785657" y="2138056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Accueil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B913440-CACF-F790-A989-84E63FF4470E}"/>
              </a:ext>
            </a:extLst>
          </p:cNvPr>
          <p:cNvSpPr txBox="1"/>
          <p:nvPr/>
        </p:nvSpPr>
        <p:spPr>
          <a:xfrm>
            <a:off x="5824128" y="3796617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Inter" panose="02000503000000020004" pitchFamily="2" charset="0"/>
                <a:ea typeface="Inter" panose="02000503000000020004" pitchFamily="2" charset="0"/>
              </a:rPr>
              <a:t>Hôtels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1014284-E357-4355-AC8D-BB183B48275E}"/>
              </a:ext>
            </a:extLst>
          </p:cNvPr>
          <p:cNvSpPr txBox="1"/>
          <p:nvPr/>
        </p:nvSpPr>
        <p:spPr>
          <a:xfrm>
            <a:off x="8115939" y="3796617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Inter" panose="02000503000000020004" pitchFamily="2" charset="0"/>
                <a:ea typeface="Inter" panose="02000503000000020004" pitchFamily="2" charset="0"/>
              </a:rPr>
              <a:t>Activités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40D92FF-861F-40E5-6B6E-EAEC09C72594}"/>
              </a:ext>
            </a:extLst>
          </p:cNvPr>
          <p:cNvSpPr txBox="1"/>
          <p:nvPr/>
        </p:nvSpPr>
        <p:spPr>
          <a:xfrm>
            <a:off x="3159743" y="3787026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Inter" panose="02000503000000020004" pitchFamily="2" charset="0"/>
                <a:ea typeface="Inter" panose="02000503000000020004" pitchFamily="2" charset="0"/>
              </a:rPr>
              <a:t>Restaurants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BF4DFCA-CA35-C262-B019-5CBF880E748E}"/>
              </a:ext>
            </a:extLst>
          </p:cNvPr>
          <p:cNvSpPr txBox="1"/>
          <p:nvPr/>
        </p:nvSpPr>
        <p:spPr>
          <a:xfrm>
            <a:off x="3218722" y="5420238"/>
            <a:ext cx="1225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Inter" panose="02000503000000020004" pitchFamily="2" charset="0"/>
                <a:ea typeface="Inter" panose="02000503000000020004" pitchFamily="2" charset="0"/>
              </a:rPr>
              <a:t>Recherche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B3F3E9C-2100-D6C7-2C74-9E32CE8FCD13}"/>
              </a:ext>
            </a:extLst>
          </p:cNvPr>
          <p:cNvSpPr txBox="1"/>
          <p:nvPr/>
        </p:nvSpPr>
        <p:spPr>
          <a:xfrm>
            <a:off x="5835818" y="5420238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Inter" panose="02000503000000020004" pitchFamily="2" charset="0"/>
                <a:ea typeface="Inter" panose="02000503000000020004" pitchFamily="2" charset="0"/>
              </a:rPr>
              <a:t>Filtres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BA76C35-DF66-907D-77BE-CD653A63E6C4}"/>
              </a:ext>
            </a:extLst>
          </p:cNvPr>
          <p:cNvSpPr txBox="1"/>
          <p:nvPr/>
        </p:nvSpPr>
        <p:spPr>
          <a:xfrm>
            <a:off x="7958513" y="5420238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Inter" panose="02000503000000020004" pitchFamily="2" charset="0"/>
                <a:ea typeface="Inter" panose="02000503000000020004" pitchFamily="2" charset="0"/>
              </a:rPr>
              <a:t>Réservation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ABF9D23-FBDA-F549-5562-0166A197C80E}"/>
              </a:ext>
            </a:extLst>
          </p:cNvPr>
          <p:cNvSpPr txBox="1"/>
          <p:nvPr/>
        </p:nvSpPr>
        <p:spPr>
          <a:xfrm>
            <a:off x="961028" y="2138056"/>
            <a:ext cx="955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Contact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5CE3A27-E281-80F6-9E70-A53B5C2D653F}"/>
              </a:ext>
            </a:extLst>
          </p:cNvPr>
          <p:cNvSpPr txBox="1"/>
          <p:nvPr/>
        </p:nvSpPr>
        <p:spPr>
          <a:xfrm>
            <a:off x="898467" y="3787026"/>
            <a:ext cx="1059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 propos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7AFB106-2B63-DEBD-5489-CADE8ED87677}"/>
              </a:ext>
            </a:extLst>
          </p:cNvPr>
          <p:cNvSpPr txBox="1"/>
          <p:nvPr/>
        </p:nvSpPr>
        <p:spPr>
          <a:xfrm>
            <a:off x="10661582" y="2138056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Login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6E2F94F-FB62-7CE4-2C5A-E6584A4650A1}"/>
              </a:ext>
            </a:extLst>
          </p:cNvPr>
          <p:cNvSpPr txBox="1"/>
          <p:nvPr/>
        </p:nvSpPr>
        <p:spPr>
          <a:xfrm>
            <a:off x="10391475" y="3788314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Enregistrer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93D611C8-EEA4-A4CE-1226-3F034494385B}"/>
              </a:ext>
            </a:extLst>
          </p:cNvPr>
          <p:cNvCxnSpPr>
            <a:cxnSpLocks/>
            <a:stCxn id="18" idx="1"/>
            <a:endCxn id="26" idx="3"/>
          </p:cNvCxnSpPr>
          <p:nvPr/>
        </p:nvCxnSpPr>
        <p:spPr>
          <a:xfrm flipH="1">
            <a:off x="2219165" y="2307333"/>
            <a:ext cx="32296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228C0477-C1E4-4E21-7465-CBFCB6DDB5C4}"/>
              </a:ext>
            </a:extLst>
          </p:cNvPr>
          <p:cNvCxnSpPr>
            <a:cxnSpLocks/>
            <a:stCxn id="18" idx="2"/>
            <a:endCxn id="8" idx="0"/>
          </p:cNvCxnSpPr>
          <p:nvPr/>
        </p:nvCxnSpPr>
        <p:spPr>
          <a:xfrm>
            <a:off x="6229048" y="2788918"/>
            <a:ext cx="0" cy="685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58B09229-73B8-2E05-22A2-CAA0B986B841}"/>
              </a:ext>
            </a:extLst>
          </p:cNvPr>
          <p:cNvCxnSpPr>
            <a:cxnSpLocks/>
          </p:cNvCxnSpPr>
          <p:nvPr/>
        </p:nvCxnSpPr>
        <p:spPr>
          <a:xfrm flipH="1">
            <a:off x="1428420" y="3131818"/>
            <a:ext cx="95907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4DBE8665-6D89-4315-CFD9-5277DB1150C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8629061" y="3131818"/>
            <a:ext cx="0" cy="3524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1BF7BA31-7DB5-032E-504D-22F5A4EE481C}"/>
              </a:ext>
            </a:extLst>
          </p:cNvPr>
          <p:cNvCxnSpPr>
            <a:cxnSpLocks/>
          </p:cNvCxnSpPr>
          <p:nvPr/>
        </p:nvCxnSpPr>
        <p:spPr>
          <a:xfrm>
            <a:off x="3823564" y="3131818"/>
            <a:ext cx="0" cy="3429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1AE6EB6F-F23D-022E-2B7B-6BEC322BC73C}"/>
              </a:ext>
            </a:extLst>
          </p:cNvPr>
          <p:cNvCxnSpPr>
            <a:cxnSpLocks/>
          </p:cNvCxnSpPr>
          <p:nvPr/>
        </p:nvCxnSpPr>
        <p:spPr>
          <a:xfrm>
            <a:off x="6229048" y="4439918"/>
            <a:ext cx="0" cy="685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20DEF7DF-6FC8-3A4B-31C7-06D1BADD5D88}"/>
              </a:ext>
            </a:extLst>
          </p:cNvPr>
          <p:cNvCxnSpPr>
            <a:cxnSpLocks/>
          </p:cNvCxnSpPr>
          <p:nvPr/>
        </p:nvCxnSpPr>
        <p:spPr>
          <a:xfrm flipH="1">
            <a:off x="3823564" y="4782818"/>
            <a:ext cx="48054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2A8A5CA8-DEFA-DAF0-6A94-C46544ECFD77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8629061" y="4447479"/>
            <a:ext cx="0" cy="6878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1E6128B4-A28D-FBCD-6981-44D3B7333382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823564" y="4437888"/>
            <a:ext cx="10402" cy="6878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8A1589E0-7BF5-FBF2-755E-A9CFD8CBFE6C}"/>
              </a:ext>
            </a:extLst>
          </p:cNvPr>
          <p:cNvCxnSpPr>
            <a:cxnSpLocks/>
            <a:stCxn id="4" idx="1"/>
            <a:endCxn id="18" idx="3"/>
          </p:cNvCxnSpPr>
          <p:nvPr/>
        </p:nvCxnSpPr>
        <p:spPr>
          <a:xfrm flipH="1">
            <a:off x="7009329" y="2307333"/>
            <a:ext cx="32296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10D4C4FC-904C-6A78-E8AD-DC38E9E5AD2F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11019212" y="2788918"/>
            <a:ext cx="0" cy="685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19F3F154-BB02-296C-10D5-2CD7094E7992}"/>
              </a:ext>
            </a:extLst>
          </p:cNvPr>
          <p:cNvCxnSpPr>
            <a:cxnSpLocks/>
            <a:stCxn id="26" idx="2"/>
            <a:endCxn id="25" idx="0"/>
          </p:cNvCxnSpPr>
          <p:nvPr/>
        </p:nvCxnSpPr>
        <p:spPr>
          <a:xfrm flipH="1">
            <a:off x="1428420" y="2788918"/>
            <a:ext cx="10464" cy="685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7" name="Image 86">
            <a:extLst>
              <a:ext uri="{FF2B5EF4-FFF2-40B4-BE49-F238E27FC236}">
                <a16:creationId xmlns:a16="http://schemas.microsoft.com/office/drawing/2014/main" id="{121DD776-719E-A982-FF91-A91C388D7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22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7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5484B40-3C21-DC42-3355-F184D9332C52}"/>
              </a:ext>
            </a:extLst>
          </p:cNvPr>
          <p:cNvSpPr/>
          <p:nvPr/>
        </p:nvSpPr>
        <p:spPr>
          <a:xfrm>
            <a:off x="533141" y="1831910"/>
            <a:ext cx="5943600" cy="3937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03200" dist="50800" dir="7200000" sx="92000" sy="92000" algn="ctr" rotWithShape="0">
              <a:srgbClr val="000000">
                <a:alpha val="5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25E25FBF-A833-D000-98C6-5430FAFD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646" y="1673000"/>
            <a:ext cx="1977895" cy="197789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2EB7C7A-44C0-0D88-E7AB-7D6488A59A82}"/>
              </a:ext>
            </a:extLst>
          </p:cNvPr>
          <p:cNvSpPr/>
          <p:nvPr/>
        </p:nvSpPr>
        <p:spPr>
          <a:xfrm>
            <a:off x="523810" y="3800475"/>
            <a:ext cx="3769568" cy="196895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000000"/>
              </a:highlight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519FB2-9E32-2A86-99CB-3392D255088F}"/>
              </a:ext>
            </a:extLst>
          </p:cNvPr>
          <p:cNvSpPr/>
          <p:nvPr/>
        </p:nvSpPr>
        <p:spPr>
          <a:xfrm>
            <a:off x="4302709" y="1829479"/>
            <a:ext cx="2174032" cy="19689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>
              <a:highlight>
                <a:srgbClr val="000000"/>
              </a:highlight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DF0D024-FDAB-3211-6D0F-3642183C63A2}"/>
              </a:ext>
            </a:extLst>
          </p:cNvPr>
          <p:cNvSpPr txBox="1"/>
          <p:nvPr/>
        </p:nvSpPr>
        <p:spPr>
          <a:xfrm>
            <a:off x="1629889" y="3073206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Balsamiq Sans" panose="02000603000000000000" pitchFamily="2" charset="0"/>
              </a:rPr>
              <a:t>BoohThai</a:t>
            </a:r>
            <a:endParaRPr lang="fr-FR" sz="2400" dirty="0">
              <a:latin typeface="Balsamiq Sans" panose="02000603000000000000" pitchFamily="2" charset="0"/>
            </a:endParaRP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55085819-5B6F-D45B-E680-F4FB5C046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78" y="3641565"/>
            <a:ext cx="1977895" cy="1977895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5B681E05-FB37-832F-DA46-8E994A996B40}"/>
              </a:ext>
            </a:extLst>
          </p:cNvPr>
          <p:cNvSpPr txBox="1"/>
          <p:nvPr/>
        </p:nvSpPr>
        <p:spPr>
          <a:xfrm>
            <a:off x="1639221" y="5041771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solidFill>
                  <a:schemeClr val="bg1"/>
                </a:solidFill>
                <a:latin typeface="Balsamiq Sans" panose="02000603000000000000" pitchFamily="2" charset="0"/>
              </a:rPr>
              <a:t>BoohThai</a:t>
            </a:r>
            <a:endParaRPr lang="fr-FR" sz="24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87F96219-5E35-708B-0D1E-1347FBAC4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77" y="2471258"/>
            <a:ext cx="777728" cy="777728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0B0E949C-86E8-ED98-3DDC-5550D42092F8}"/>
              </a:ext>
            </a:extLst>
          </p:cNvPr>
          <p:cNvSpPr txBox="1"/>
          <p:nvPr/>
        </p:nvSpPr>
        <p:spPr>
          <a:xfrm>
            <a:off x="5328812" y="2721622"/>
            <a:ext cx="916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>
                <a:solidFill>
                  <a:schemeClr val="bg1"/>
                </a:solidFill>
                <a:latin typeface="Balsamiq Sans" panose="02000603000000000000" pitchFamily="2" charset="0"/>
              </a:rPr>
              <a:t>BoohThai</a:t>
            </a:r>
            <a:endParaRPr lang="fr-FR" sz="1200" dirty="0">
              <a:latin typeface="Balsamiq Sans" panose="02000603000000000000" pitchFamily="2" charset="0"/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CF0DB3A8-E8A4-F698-ED5D-1F73767E7061}"/>
              </a:ext>
            </a:extLst>
          </p:cNvPr>
          <p:cNvSpPr/>
          <p:nvPr/>
        </p:nvSpPr>
        <p:spPr>
          <a:xfrm>
            <a:off x="4797034" y="4196758"/>
            <a:ext cx="1174326" cy="118864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726E0C5B-1CD0-C548-2023-85F2D93B2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063" y="4038600"/>
            <a:ext cx="1588966" cy="1588966"/>
          </a:xfrm>
          <a:prstGeom prst="rect">
            <a:avLst/>
          </a:prstGeom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773E43D4-34D8-7389-E86A-A2D0AEF69A15}"/>
              </a:ext>
            </a:extLst>
          </p:cNvPr>
          <p:cNvSpPr txBox="1"/>
          <p:nvPr/>
        </p:nvSpPr>
        <p:spPr>
          <a:xfrm>
            <a:off x="6883606" y="2044514"/>
            <a:ext cx="207140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err="1">
                <a:latin typeface="Balsamiq Sans" panose="02000603000000000000" pitchFamily="2" charset="0"/>
              </a:rPr>
              <a:t>Balsamiq</a:t>
            </a:r>
            <a:r>
              <a:rPr lang="fr-FR" sz="2200" dirty="0">
                <a:latin typeface="Balsamiq Sans" panose="02000603000000000000" pitchFamily="2" charset="0"/>
              </a:rPr>
              <a:t> Sans</a:t>
            </a:r>
          </a:p>
          <a:p>
            <a:r>
              <a:rPr lang="fr-FR" sz="1200" dirty="0">
                <a:latin typeface="Balsamiq Sans" panose="02000603000000000000" pitchFamily="2" charset="0"/>
              </a:rPr>
              <a:t>Regular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4A4A544A-1EFF-A523-08A4-B26681233B78}"/>
              </a:ext>
            </a:extLst>
          </p:cNvPr>
          <p:cNvSpPr txBox="1"/>
          <p:nvPr/>
        </p:nvSpPr>
        <p:spPr>
          <a:xfrm>
            <a:off x="9256126" y="2044514"/>
            <a:ext cx="20954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 err="1">
                <a:latin typeface="Balsamiq Sans" panose="02000603000000000000" pitchFamily="2" charset="0"/>
              </a:rPr>
              <a:t>Balsamiq</a:t>
            </a:r>
            <a:r>
              <a:rPr lang="fr-FR" sz="2200" b="1" dirty="0">
                <a:latin typeface="Balsamiq Sans" panose="02000603000000000000" pitchFamily="2" charset="0"/>
              </a:rPr>
              <a:t> Sans</a:t>
            </a:r>
          </a:p>
          <a:p>
            <a:r>
              <a:rPr lang="fr-FR" sz="1200" b="1" dirty="0">
                <a:latin typeface="Balsamiq Sans" panose="02000603000000000000" pitchFamily="2" charset="0"/>
              </a:rPr>
              <a:t>Bold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37233C3-FDBB-0B8F-BA5C-47EDEBFAF093}"/>
              </a:ext>
            </a:extLst>
          </p:cNvPr>
          <p:cNvSpPr txBox="1"/>
          <p:nvPr/>
        </p:nvSpPr>
        <p:spPr>
          <a:xfrm>
            <a:off x="6883606" y="2746257"/>
            <a:ext cx="2260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lsamiq Sans" panose="02000603000000000000" pitchFamily="2" charset="0"/>
              </a:rPr>
              <a:t>Aa </a:t>
            </a:r>
            <a:r>
              <a:rPr lang="fr-FR" sz="1200" dirty="0" err="1">
                <a:latin typeface="Balsamiq Sans" panose="02000603000000000000" pitchFamily="2" charset="0"/>
              </a:rPr>
              <a:t>Bb</a:t>
            </a:r>
            <a:r>
              <a:rPr lang="fr-FR" sz="1200" dirty="0">
                <a:latin typeface="Balsamiq Sans" panose="02000603000000000000" pitchFamily="2" charset="0"/>
              </a:rPr>
              <a:t> Cc Dd </a:t>
            </a:r>
            <a:r>
              <a:rPr lang="fr-FR" sz="1200" dirty="0" err="1">
                <a:latin typeface="Balsamiq Sans" panose="02000603000000000000" pitchFamily="2" charset="0"/>
              </a:rPr>
              <a:t>Ee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Ff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Gg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Hh</a:t>
            </a:r>
            <a:r>
              <a:rPr lang="fr-FR" sz="1200" dirty="0">
                <a:latin typeface="Balsamiq Sans" panose="02000603000000000000" pitchFamily="2" charset="0"/>
              </a:rPr>
              <a:t> Ii Jj</a:t>
            </a:r>
          </a:p>
          <a:p>
            <a:r>
              <a:rPr lang="fr-FR" sz="1200" dirty="0" err="1">
                <a:latin typeface="Balsamiq Sans" panose="02000603000000000000" pitchFamily="2" charset="0"/>
              </a:rPr>
              <a:t>Kk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Ll</a:t>
            </a:r>
            <a:r>
              <a:rPr lang="fr-FR" sz="1200" dirty="0">
                <a:latin typeface="Balsamiq Sans" panose="02000603000000000000" pitchFamily="2" charset="0"/>
              </a:rPr>
              <a:t> Mm </a:t>
            </a:r>
            <a:r>
              <a:rPr lang="fr-FR" sz="1200" dirty="0" err="1">
                <a:latin typeface="Balsamiq Sans" panose="02000603000000000000" pitchFamily="2" charset="0"/>
              </a:rPr>
              <a:t>Nn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Oo</a:t>
            </a:r>
            <a:r>
              <a:rPr lang="fr-FR" sz="1200" dirty="0">
                <a:latin typeface="Balsamiq Sans" panose="02000603000000000000" pitchFamily="2" charset="0"/>
              </a:rPr>
              <a:t> Pp Qq </a:t>
            </a:r>
            <a:r>
              <a:rPr lang="fr-FR" sz="1200" dirty="0" err="1">
                <a:latin typeface="Balsamiq Sans" panose="02000603000000000000" pitchFamily="2" charset="0"/>
              </a:rPr>
              <a:t>Rr</a:t>
            </a:r>
            <a:r>
              <a:rPr lang="fr-FR" sz="1200" dirty="0">
                <a:latin typeface="Balsamiq Sans" panose="02000603000000000000" pitchFamily="2" charset="0"/>
              </a:rPr>
              <a:t> Ss</a:t>
            </a:r>
          </a:p>
          <a:p>
            <a:r>
              <a:rPr lang="fr-FR" sz="1200" dirty="0">
                <a:latin typeface="Balsamiq Sans" panose="02000603000000000000" pitchFamily="2" charset="0"/>
              </a:rPr>
              <a:t>Tt </a:t>
            </a:r>
            <a:r>
              <a:rPr lang="fr-FR" sz="1200" dirty="0" err="1">
                <a:latin typeface="Balsamiq Sans" panose="02000603000000000000" pitchFamily="2" charset="0"/>
              </a:rPr>
              <a:t>Uu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Vv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Ww</a:t>
            </a:r>
            <a:r>
              <a:rPr lang="fr-FR" sz="1200" dirty="0">
                <a:latin typeface="Balsamiq Sans" panose="02000603000000000000" pitchFamily="2" charset="0"/>
              </a:rPr>
              <a:t> Xx </a:t>
            </a:r>
            <a:r>
              <a:rPr lang="fr-FR" sz="1200" dirty="0" err="1">
                <a:latin typeface="Balsamiq Sans" panose="02000603000000000000" pitchFamily="2" charset="0"/>
              </a:rPr>
              <a:t>Yy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Zz</a:t>
            </a:r>
            <a:endParaRPr lang="fr-FR" sz="1200" dirty="0">
              <a:latin typeface="Balsamiq Sans" panose="02000603000000000000" pitchFamily="2" charset="0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127A3AF5-5D80-D456-FB58-1F0FB5B76D56}"/>
              </a:ext>
            </a:extLst>
          </p:cNvPr>
          <p:cNvSpPr txBox="1"/>
          <p:nvPr/>
        </p:nvSpPr>
        <p:spPr>
          <a:xfrm>
            <a:off x="9273242" y="2750587"/>
            <a:ext cx="2284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latin typeface="Balsamiq Sans" panose="02000603000000000000" pitchFamily="2" charset="0"/>
              </a:rPr>
              <a:t>Aa </a:t>
            </a:r>
            <a:r>
              <a:rPr lang="fr-FR" sz="1200" b="1" dirty="0" err="1">
                <a:latin typeface="Balsamiq Sans" panose="02000603000000000000" pitchFamily="2" charset="0"/>
              </a:rPr>
              <a:t>Bb</a:t>
            </a:r>
            <a:r>
              <a:rPr lang="fr-FR" sz="1200" b="1" dirty="0">
                <a:latin typeface="Balsamiq Sans" panose="02000603000000000000" pitchFamily="2" charset="0"/>
              </a:rPr>
              <a:t> Cc Dd </a:t>
            </a:r>
            <a:r>
              <a:rPr lang="fr-FR" sz="1200" b="1" dirty="0" err="1">
                <a:latin typeface="Balsamiq Sans" panose="02000603000000000000" pitchFamily="2" charset="0"/>
              </a:rPr>
              <a:t>Ee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Ff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Gg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Hh</a:t>
            </a:r>
            <a:r>
              <a:rPr lang="fr-FR" sz="1200" b="1" dirty="0">
                <a:latin typeface="Balsamiq Sans" panose="02000603000000000000" pitchFamily="2" charset="0"/>
              </a:rPr>
              <a:t> Ii Jj</a:t>
            </a:r>
          </a:p>
          <a:p>
            <a:r>
              <a:rPr lang="fr-FR" sz="1200" b="1" dirty="0" err="1">
                <a:latin typeface="Balsamiq Sans" panose="02000603000000000000" pitchFamily="2" charset="0"/>
              </a:rPr>
              <a:t>Kk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Ll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MmNn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Oo</a:t>
            </a:r>
            <a:r>
              <a:rPr lang="fr-FR" sz="1200" b="1" dirty="0">
                <a:latin typeface="Balsamiq Sans" panose="02000603000000000000" pitchFamily="2" charset="0"/>
              </a:rPr>
              <a:t> Pp Qq </a:t>
            </a:r>
            <a:r>
              <a:rPr lang="fr-FR" sz="1200" b="1" dirty="0" err="1">
                <a:latin typeface="Balsamiq Sans" panose="02000603000000000000" pitchFamily="2" charset="0"/>
              </a:rPr>
              <a:t>Rr</a:t>
            </a:r>
            <a:r>
              <a:rPr lang="fr-FR" sz="1200" b="1" dirty="0">
                <a:latin typeface="Balsamiq Sans" panose="02000603000000000000" pitchFamily="2" charset="0"/>
              </a:rPr>
              <a:t> Ss</a:t>
            </a:r>
          </a:p>
          <a:p>
            <a:r>
              <a:rPr lang="fr-FR" sz="1200" b="1" dirty="0">
                <a:latin typeface="Balsamiq Sans" panose="02000603000000000000" pitchFamily="2" charset="0"/>
              </a:rPr>
              <a:t>Tt </a:t>
            </a:r>
            <a:r>
              <a:rPr lang="fr-FR" sz="1200" b="1" dirty="0" err="1">
                <a:latin typeface="Balsamiq Sans" panose="02000603000000000000" pitchFamily="2" charset="0"/>
              </a:rPr>
              <a:t>Uu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Vv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Ww</a:t>
            </a:r>
            <a:r>
              <a:rPr lang="fr-FR" sz="1200" b="1" dirty="0">
                <a:latin typeface="Balsamiq Sans" panose="02000603000000000000" pitchFamily="2" charset="0"/>
              </a:rPr>
              <a:t> Xx </a:t>
            </a:r>
            <a:r>
              <a:rPr lang="fr-FR" sz="1200" b="1" dirty="0" err="1">
                <a:latin typeface="Balsamiq Sans" panose="02000603000000000000" pitchFamily="2" charset="0"/>
              </a:rPr>
              <a:t>Yy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Zz</a:t>
            </a:r>
            <a:endParaRPr lang="fr-FR" sz="1200" b="1" dirty="0">
              <a:latin typeface="Balsamiq Sans" panose="02000603000000000000" pitchFamily="2" charset="0"/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734B0F97-FA51-C96A-A428-E965364CE228}"/>
              </a:ext>
            </a:extLst>
          </p:cNvPr>
          <p:cNvSpPr txBox="1"/>
          <p:nvPr/>
        </p:nvSpPr>
        <p:spPr>
          <a:xfrm>
            <a:off x="2921092" y="465589"/>
            <a:ext cx="60228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Charte graphique: logo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EAFB5E-D0D2-8F04-F06C-2EA603A5972C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3C5F93-B416-2419-79F1-52396A5CB89B}"/>
              </a:ext>
            </a:extLst>
          </p:cNvPr>
          <p:cNvSpPr/>
          <p:nvPr/>
        </p:nvSpPr>
        <p:spPr>
          <a:xfrm>
            <a:off x="6783426" y="4536576"/>
            <a:ext cx="1226305" cy="296129"/>
          </a:xfrm>
          <a:prstGeom prst="rect">
            <a:avLst/>
          </a:prstGeom>
          <a:solidFill>
            <a:srgbClr val="DD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DDB66B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428093-8821-51AE-F544-CD3CB1094399}"/>
              </a:ext>
            </a:extLst>
          </p:cNvPr>
          <p:cNvSpPr/>
          <p:nvPr/>
        </p:nvSpPr>
        <p:spPr>
          <a:xfrm>
            <a:off x="8009731" y="4536576"/>
            <a:ext cx="1226305" cy="296129"/>
          </a:xfrm>
          <a:prstGeom prst="rect">
            <a:avLst/>
          </a:prstGeom>
          <a:solidFill>
            <a:srgbClr val="D29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D29E4C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B42D8-CBEB-2371-0E8C-65D39C0DB0E3}"/>
              </a:ext>
            </a:extLst>
          </p:cNvPr>
          <p:cNvSpPr/>
          <p:nvPr/>
        </p:nvSpPr>
        <p:spPr>
          <a:xfrm>
            <a:off x="9236036" y="4536574"/>
            <a:ext cx="1226305" cy="296129"/>
          </a:xfrm>
          <a:prstGeom prst="rect">
            <a:avLst/>
          </a:prstGeom>
          <a:solidFill>
            <a:srgbClr val="CA8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latin typeface="Inter" panose="02000503000000020004" pitchFamily="2" charset="0"/>
                <a:ea typeface="Inter" panose="02000503000000020004" pitchFamily="2" charset="0"/>
              </a:rPr>
              <a:t>CA8332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BCD191-5FA5-F2D4-9C89-225FB1AB1C0C}"/>
              </a:ext>
            </a:extLst>
          </p:cNvPr>
          <p:cNvSpPr/>
          <p:nvPr/>
        </p:nvSpPr>
        <p:spPr>
          <a:xfrm>
            <a:off x="10462341" y="4536572"/>
            <a:ext cx="1226305" cy="296129"/>
          </a:xfrm>
          <a:prstGeom prst="rect">
            <a:avLst/>
          </a:prstGeom>
          <a:solidFill>
            <a:srgbClr val="45DC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latin typeface="Inter" panose="02000503000000020004" pitchFamily="2" charset="0"/>
                <a:ea typeface="Inter" panose="02000503000000020004" pitchFamily="2" charset="0"/>
              </a:rPr>
              <a:t>45DCA0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D4D2DD4-A5BF-E34A-6258-79B2FDB88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32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8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734B0F97-FA51-C96A-A428-E965364CE228}"/>
              </a:ext>
            </a:extLst>
          </p:cNvPr>
          <p:cNvSpPr txBox="1"/>
          <p:nvPr/>
        </p:nvSpPr>
        <p:spPr>
          <a:xfrm>
            <a:off x="2921092" y="465589"/>
            <a:ext cx="58448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Charte graphique: site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EAFB5E-D0D2-8F04-F06C-2EA603A5972C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3C5F93-B416-2419-79F1-52396A5CB89B}"/>
              </a:ext>
            </a:extLst>
          </p:cNvPr>
          <p:cNvSpPr/>
          <p:nvPr/>
        </p:nvSpPr>
        <p:spPr>
          <a:xfrm>
            <a:off x="754577" y="4531339"/>
            <a:ext cx="2676533" cy="646331"/>
          </a:xfrm>
          <a:prstGeom prst="rect">
            <a:avLst/>
          </a:prstGeom>
          <a:solidFill>
            <a:srgbClr val="DD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DDB66B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428093-8821-51AE-F544-CD3CB1094399}"/>
              </a:ext>
            </a:extLst>
          </p:cNvPr>
          <p:cNvSpPr/>
          <p:nvPr/>
        </p:nvSpPr>
        <p:spPr>
          <a:xfrm>
            <a:off x="3431110" y="4533538"/>
            <a:ext cx="2667426" cy="64413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B42D8-CBEB-2371-0E8C-65D39C0DB0E3}"/>
              </a:ext>
            </a:extLst>
          </p:cNvPr>
          <p:cNvSpPr/>
          <p:nvPr/>
        </p:nvSpPr>
        <p:spPr>
          <a:xfrm>
            <a:off x="6098536" y="4531339"/>
            <a:ext cx="2667426" cy="644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000000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BCD191-5FA5-F2D4-9C89-225FB1AB1C0C}"/>
              </a:ext>
            </a:extLst>
          </p:cNvPr>
          <p:cNvSpPr/>
          <p:nvPr/>
        </p:nvSpPr>
        <p:spPr>
          <a:xfrm>
            <a:off x="8765962" y="4529140"/>
            <a:ext cx="2667426" cy="644132"/>
          </a:xfrm>
          <a:prstGeom prst="rect">
            <a:avLst/>
          </a:prstGeom>
          <a:solidFill>
            <a:srgbClr val="45DC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45DCA0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B2B7EC0-EBFC-E1FF-E6E1-1794903C30CB}"/>
              </a:ext>
            </a:extLst>
          </p:cNvPr>
          <p:cNvSpPr txBox="1"/>
          <p:nvPr/>
        </p:nvSpPr>
        <p:spPr>
          <a:xfrm>
            <a:off x="648139" y="2044514"/>
            <a:ext cx="7986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latin typeface="Inter" panose="02000503000000020004" pitchFamily="2" charset="0"/>
                <a:ea typeface="Inter" panose="02000503000000020004" pitchFamily="2" charset="0"/>
              </a:rPr>
              <a:t>Inter</a:t>
            </a:r>
          </a:p>
          <a:p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Regular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14C329-33F4-D424-28F9-CBA4C78470AB}"/>
              </a:ext>
            </a:extLst>
          </p:cNvPr>
          <p:cNvSpPr txBox="1"/>
          <p:nvPr/>
        </p:nvSpPr>
        <p:spPr>
          <a:xfrm>
            <a:off x="3020659" y="2044514"/>
            <a:ext cx="83067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latin typeface="Inter" panose="02000503000000020004" pitchFamily="2" charset="0"/>
                <a:ea typeface="Inter" panose="02000503000000020004" pitchFamily="2" charset="0"/>
              </a:rPr>
              <a:t>Inter</a:t>
            </a:r>
          </a:p>
          <a:p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Bold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4F31B40-4053-B7FA-3795-55AC703B0217}"/>
              </a:ext>
            </a:extLst>
          </p:cNvPr>
          <p:cNvSpPr txBox="1"/>
          <p:nvPr/>
        </p:nvSpPr>
        <p:spPr>
          <a:xfrm>
            <a:off x="648139" y="2746257"/>
            <a:ext cx="2303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Aa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Bb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Cc Dd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Ee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Ff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Gg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Hh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Ii Jj</a:t>
            </a:r>
          </a:p>
          <a:p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Kk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Ll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Mm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Nn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Oo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Pp Qq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Rr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Ss</a:t>
            </a:r>
          </a:p>
          <a:p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Tt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Uu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Vv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Ww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Xx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Yy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Zz</a:t>
            </a:r>
            <a:endParaRPr lang="fr-FR" sz="12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CDE0AB-F215-CAA6-9FF1-176185A9881B}"/>
              </a:ext>
            </a:extLst>
          </p:cNvPr>
          <p:cNvSpPr txBox="1"/>
          <p:nvPr/>
        </p:nvSpPr>
        <p:spPr>
          <a:xfrm>
            <a:off x="3037775" y="2750587"/>
            <a:ext cx="2297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Aa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Bb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Cc Dd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Ee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Ff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Gg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Hh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Ii Jj</a:t>
            </a:r>
          </a:p>
          <a:p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Kk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Ll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Mm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Nn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Oo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Pp Qq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Rr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Ss</a:t>
            </a:r>
          </a:p>
          <a:p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Tt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Uu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Vv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Ww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Xx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Yy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Zz</a:t>
            </a:r>
            <a:endParaRPr lang="fr-FR" sz="12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4444E52-02C7-2BCB-7915-7478B075E909}"/>
              </a:ext>
            </a:extLst>
          </p:cNvPr>
          <p:cNvSpPr txBox="1"/>
          <p:nvPr/>
        </p:nvSpPr>
        <p:spPr>
          <a:xfrm>
            <a:off x="6870906" y="2044514"/>
            <a:ext cx="207140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err="1">
                <a:latin typeface="Balsamiq Sans" panose="02000603000000000000" pitchFamily="2" charset="0"/>
              </a:rPr>
              <a:t>Balsamiq</a:t>
            </a:r>
            <a:r>
              <a:rPr lang="fr-FR" sz="2200" dirty="0">
                <a:latin typeface="Balsamiq Sans" panose="02000603000000000000" pitchFamily="2" charset="0"/>
              </a:rPr>
              <a:t> Sans</a:t>
            </a:r>
          </a:p>
          <a:p>
            <a:r>
              <a:rPr lang="fr-FR" sz="1200" dirty="0">
                <a:latin typeface="Balsamiq Sans" panose="02000603000000000000" pitchFamily="2" charset="0"/>
              </a:rPr>
              <a:t>Regular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FDE462F-020D-9F30-6A16-EBD4B12F9D9D}"/>
              </a:ext>
            </a:extLst>
          </p:cNvPr>
          <p:cNvSpPr txBox="1"/>
          <p:nvPr/>
        </p:nvSpPr>
        <p:spPr>
          <a:xfrm>
            <a:off x="9243426" y="2044514"/>
            <a:ext cx="20954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 err="1">
                <a:latin typeface="Balsamiq Sans" panose="02000603000000000000" pitchFamily="2" charset="0"/>
              </a:rPr>
              <a:t>Balsamiq</a:t>
            </a:r>
            <a:r>
              <a:rPr lang="fr-FR" sz="2200" b="1" dirty="0">
                <a:latin typeface="Balsamiq Sans" panose="02000603000000000000" pitchFamily="2" charset="0"/>
              </a:rPr>
              <a:t> Sans</a:t>
            </a:r>
          </a:p>
          <a:p>
            <a:r>
              <a:rPr lang="fr-FR" sz="1200" b="1" dirty="0">
                <a:latin typeface="Balsamiq Sans" panose="02000603000000000000" pitchFamily="2" charset="0"/>
              </a:rPr>
              <a:t>Bold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4D44990-433F-C2E8-76EA-2A4F1B38950E}"/>
              </a:ext>
            </a:extLst>
          </p:cNvPr>
          <p:cNvSpPr txBox="1"/>
          <p:nvPr/>
        </p:nvSpPr>
        <p:spPr>
          <a:xfrm>
            <a:off x="6870906" y="2746257"/>
            <a:ext cx="2260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lsamiq Sans" panose="02000603000000000000" pitchFamily="2" charset="0"/>
              </a:rPr>
              <a:t>Aa </a:t>
            </a:r>
            <a:r>
              <a:rPr lang="fr-FR" sz="1200" dirty="0" err="1">
                <a:latin typeface="Balsamiq Sans" panose="02000603000000000000" pitchFamily="2" charset="0"/>
              </a:rPr>
              <a:t>Bb</a:t>
            </a:r>
            <a:r>
              <a:rPr lang="fr-FR" sz="1200" dirty="0">
                <a:latin typeface="Balsamiq Sans" panose="02000603000000000000" pitchFamily="2" charset="0"/>
              </a:rPr>
              <a:t> Cc Dd </a:t>
            </a:r>
            <a:r>
              <a:rPr lang="fr-FR" sz="1200" dirty="0" err="1">
                <a:latin typeface="Balsamiq Sans" panose="02000603000000000000" pitchFamily="2" charset="0"/>
              </a:rPr>
              <a:t>Ee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Ff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Gg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Hh</a:t>
            </a:r>
            <a:r>
              <a:rPr lang="fr-FR" sz="1200" dirty="0">
                <a:latin typeface="Balsamiq Sans" panose="02000603000000000000" pitchFamily="2" charset="0"/>
              </a:rPr>
              <a:t> Ii Jj</a:t>
            </a:r>
          </a:p>
          <a:p>
            <a:r>
              <a:rPr lang="fr-FR" sz="1200" dirty="0" err="1">
                <a:latin typeface="Balsamiq Sans" panose="02000603000000000000" pitchFamily="2" charset="0"/>
              </a:rPr>
              <a:t>Kk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Ll</a:t>
            </a:r>
            <a:r>
              <a:rPr lang="fr-FR" sz="1200" dirty="0">
                <a:latin typeface="Balsamiq Sans" panose="02000603000000000000" pitchFamily="2" charset="0"/>
              </a:rPr>
              <a:t> Mm </a:t>
            </a:r>
            <a:r>
              <a:rPr lang="fr-FR" sz="1200" dirty="0" err="1">
                <a:latin typeface="Balsamiq Sans" panose="02000603000000000000" pitchFamily="2" charset="0"/>
              </a:rPr>
              <a:t>Nn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Oo</a:t>
            </a:r>
            <a:r>
              <a:rPr lang="fr-FR" sz="1200" dirty="0">
                <a:latin typeface="Balsamiq Sans" panose="02000603000000000000" pitchFamily="2" charset="0"/>
              </a:rPr>
              <a:t> Pp Qq </a:t>
            </a:r>
            <a:r>
              <a:rPr lang="fr-FR" sz="1200" dirty="0" err="1">
                <a:latin typeface="Balsamiq Sans" panose="02000603000000000000" pitchFamily="2" charset="0"/>
              </a:rPr>
              <a:t>Rr</a:t>
            </a:r>
            <a:r>
              <a:rPr lang="fr-FR" sz="1200" dirty="0">
                <a:latin typeface="Balsamiq Sans" panose="02000603000000000000" pitchFamily="2" charset="0"/>
              </a:rPr>
              <a:t> Ss</a:t>
            </a:r>
          </a:p>
          <a:p>
            <a:r>
              <a:rPr lang="fr-FR" sz="1200" dirty="0">
                <a:latin typeface="Balsamiq Sans" panose="02000603000000000000" pitchFamily="2" charset="0"/>
              </a:rPr>
              <a:t>Tt </a:t>
            </a:r>
            <a:r>
              <a:rPr lang="fr-FR" sz="1200" dirty="0" err="1">
                <a:latin typeface="Balsamiq Sans" panose="02000603000000000000" pitchFamily="2" charset="0"/>
              </a:rPr>
              <a:t>Uu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Vv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Ww</a:t>
            </a:r>
            <a:r>
              <a:rPr lang="fr-FR" sz="1200" dirty="0">
                <a:latin typeface="Balsamiq Sans" panose="02000603000000000000" pitchFamily="2" charset="0"/>
              </a:rPr>
              <a:t> Xx </a:t>
            </a:r>
            <a:r>
              <a:rPr lang="fr-FR" sz="1200" dirty="0" err="1">
                <a:latin typeface="Balsamiq Sans" panose="02000603000000000000" pitchFamily="2" charset="0"/>
              </a:rPr>
              <a:t>Yy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Zz</a:t>
            </a:r>
            <a:endParaRPr lang="fr-FR" sz="1200" dirty="0">
              <a:latin typeface="Balsamiq Sans" panose="02000603000000000000" pitchFamily="2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364C62A-EC85-21FB-5ADB-AA5198D06162}"/>
              </a:ext>
            </a:extLst>
          </p:cNvPr>
          <p:cNvSpPr txBox="1"/>
          <p:nvPr/>
        </p:nvSpPr>
        <p:spPr>
          <a:xfrm>
            <a:off x="9260542" y="2750587"/>
            <a:ext cx="2284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latin typeface="Balsamiq Sans" panose="02000603000000000000" pitchFamily="2" charset="0"/>
              </a:rPr>
              <a:t>Aa </a:t>
            </a:r>
            <a:r>
              <a:rPr lang="fr-FR" sz="1200" b="1" dirty="0" err="1">
                <a:latin typeface="Balsamiq Sans" panose="02000603000000000000" pitchFamily="2" charset="0"/>
              </a:rPr>
              <a:t>Bb</a:t>
            </a:r>
            <a:r>
              <a:rPr lang="fr-FR" sz="1200" b="1" dirty="0">
                <a:latin typeface="Balsamiq Sans" panose="02000603000000000000" pitchFamily="2" charset="0"/>
              </a:rPr>
              <a:t> Cc Dd </a:t>
            </a:r>
            <a:r>
              <a:rPr lang="fr-FR" sz="1200" b="1" dirty="0" err="1">
                <a:latin typeface="Balsamiq Sans" panose="02000603000000000000" pitchFamily="2" charset="0"/>
              </a:rPr>
              <a:t>Ee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Ff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Gg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Hh</a:t>
            </a:r>
            <a:r>
              <a:rPr lang="fr-FR" sz="1200" b="1" dirty="0">
                <a:latin typeface="Balsamiq Sans" panose="02000603000000000000" pitchFamily="2" charset="0"/>
              </a:rPr>
              <a:t> Ii Jj</a:t>
            </a:r>
          </a:p>
          <a:p>
            <a:r>
              <a:rPr lang="fr-FR" sz="1200" b="1" dirty="0" err="1">
                <a:latin typeface="Balsamiq Sans" panose="02000603000000000000" pitchFamily="2" charset="0"/>
              </a:rPr>
              <a:t>Kk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Ll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MmNn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Oo</a:t>
            </a:r>
            <a:r>
              <a:rPr lang="fr-FR" sz="1200" b="1" dirty="0">
                <a:latin typeface="Balsamiq Sans" panose="02000603000000000000" pitchFamily="2" charset="0"/>
              </a:rPr>
              <a:t> Pp Qq </a:t>
            </a:r>
            <a:r>
              <a:rPr lang="fr-FR" sz="1200" b="1" dirty="0" err="1">
                <a:latin typeface="Balsamiq Sans" panose="02000603000000000000" pitchFamily="2" charset="0"/>
              </a:rPr>
              <a:t>Rr</a:t>
            </a:r>
            <a:r>
              <a:rPr lang="fr-FR" sz="1200" b="1" dirty="0">
                <a:latin typeface="Balsamiq Sans" panose="02000603000000000000" pitchFamily="2" charset="0"/>
              </a:rPr>
              <a:t> Ss</a:t>
            </a:r>
          </a:p>
          <a:p>
            <a:r>
              <a:rPr lang="fr-FR" sz="1200" b="1" dirty="0">
                <a:latin typeface="Balsamiq Sans" panose="02000603000000000000" pitchFamily="2" charset="0"/>
              </a:rPr>
              <a:t>Tt </a:t>
            </a:r>
            <a:r>
              <a:rPr lang="fr-FR" sz="1200" b="1" dirty="0" err="1">
                <a:latin typeface="Balsamiq Sans" panose="02000603000000000000" pitchFamily="2" charset="0"/>
              </a:rPr>
              <a:t>Uu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Vv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Ww</a:t>
            </a:r>
            <a:r>
              <a:rPr lang="fr-FR" sz="1200" b="1" dirty="0">
                <a:latin typeface="Balsamiq Sans" panose="02000603000000000000" pitchFamily="2" charset="0"/>
              </a:rPr>
              <a:t> Xx </a:t>
            </a:r>
            <a:r>
              <a:rPr lang="fr-FR" sz="1200" b="1" dirty="0" err="1">
                <a:latin typeface="Balsamiq Sans" panose="02000603000000000000" pitchFamily="2" charset="0"/>
              </a:rPr>
              <a:t>Yy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Zz</a:t>
            </a:r>
            <a:endParaRPr lang="fr-FR" sz="1200" b="1" dirty="0">
              <a:latin typeface="Balsamiq Sans" panose="02000603000000000000" pitchFamily="2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A0945A4-0B87-1053-10A3-1B20D12B7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5F1C2DFE-F068-DA08-D08F-1C61DD1C8114}"/>
              </a:ext>
            </a:extLst>
          </p:cNvPr>
          <p:cNvSpPr txBox="1"/>
          <p:nvPr/>
        </p:nvSpPr>
        <p:spPr>
          <a:xfrm>
            <a:off x="4379140" y="4712706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404040</a:t>
            </a:r>
          </a:p>
        </p:txBody>
      </p:sp>
    </p:spTree>
    <p:extLst>
      <p:ext uri="{BB962C8B-B14F-4D97-AF65-F5344CB8AC3E}">
        <p14:creationId xmlns:p14="http://schemas.microsoft.com/office/powerpoint/2010/main" val="102299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9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734B0F97-FA51-C96A-A428-E965364CE228}"/>
              </a:ext>
            </a:extLst>
          </p:cNvPr>
          <p:cNvSpPr txBox="1"/>
          <p:nvPr/>
        </p:nvSpPr>
        <p:spPr>
          <a:xfrm>
            <a:off x="3596758" y="465589"/>
            <a:ext cx="49984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Maquette: desktop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EAFB5E-D0D2-8F04-F06C-2EA603A5972C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A0945A4-0B87-1053-10A3-1B20D12B7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5FF1549-8A98-6F61-1C94-3F8A77B9B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15" y="1571831"/>
            <a:ext cx="3028508" cy="369838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BECB9FB0-B2EC-E15F-F075-9F09622C1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3449" y="3189899"/>
            <a:ext cx="3096805" cy="23749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E59E540-82B4-77DA-47B0-584B37F998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7081" y="3429000"/>
            <a:ext cx="3096804" cy="2715849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35E30CF2-1781-445A-CB10-93F48D652241}"/>
              </a:ext>
            </a:extLst>
          </p:cNvPr>
          <p:cNvSpPr txBox="1"/>
          <p:nvPr/>
        </p:nvSpPr>
        <p:spPr>
          <a:xfrm>
            <a:off x="5608526" y="120249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nter" panose="02000503000000020004" pitchFamily="2" charset="0"/>
                <a:ea typeface="Inter" panose="02000503000000020004" pitchFamily="2" charset="0"/>
              </a:rPr>
              <a:t>Accueil</a:t>
            </a:r>
          </a:p>
        </p:txBody>
      </p:sp>
    </p:spTree>
    <p:extLst>
      <p:ext uri="{BB962C8B-B14F-4D97-AF65-F5344CB8AC3E}">
        <p14:creationId xmlns:p14="http://schemas.microsoft.com/office/powerpoint/2010/main" val="342578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</TotalTime>
  <Words>812</Words>
  <Application>Microsoft Office PowerPoint</Application>
  <PresentationFormat>Grand écran</PresentationFormat>
  <Paragraphs>194</Paragraphs>
  <Slides>14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1" baseType="lpstr">
      <vt:lpstr>Arial</vt:lpstr>
      <vt:lpstr>Balsamiq Sans</vt:lpstr>
      <vt:lpstr>Calibri</vt:lpstr>
      <vt:lpstr>Calibri Light</vt:lpstr>
      <vt:lpstr>Inter</vt:lpstr>
      <vt:lpstr>Söhne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Terwagne</dc:creator>
  <cp:lastModifiedBy>Nicolas Terwagne</cp:lastModifiedBy>
  <cp:revision>27</cp:revision>
  <dcterms:created xsi:type="dcterms:W3CDTF">2023-02-16T18:58:08Z</dcterms:created>
  <dcterms:modified xsi:type="dcterms:W3CDTF">2023-02-19T19:55:47Z</dcterms:modified>
</cp:coreProperties>
</file>